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C8A2-D441-425A-911F-37D319495CD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D8EE-C187-4E1E-AA6B-AD4305B1D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4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C8A2-D441-425A-911F-37D319495CD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D8EE-C187-4E1E-AA6B-AD4305B1D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1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C8A2-D441-425A-911F-37D319495CD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D8EE-C187-4E1E-AA6B-AD4305B1D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0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C8A2-D441-425A-911F-37D319495CD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D8EE-C187-4E1E-AA6B-AD4305B1D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1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C8A2-D441-425A-911F-37D319495CD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D8EE-C187-4E1E-AA6B-AD4305B1D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6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C8A2-D441-425A-911F-37D319495CD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D8EE-C187-4E1E-AA6B-AD4305B1D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6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C8A2-D441-425A-911F-37D319495CD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D8EE-C187-4E1E-AA6B-AD4305B1D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0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C8A2-D441-425A-911F-37D319495CD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D8EE-C187-4E1E-AA6B-AD4305B1D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6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C8A2-D441-425A-911F-37D319495CD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D8EE-C187-4E1E-AA6B-AD4305B1D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8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C8A2-D441-425A-911F-37D319495CD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D8EE-C187-4E1E-AA6B-AD4305B1D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2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C8A2-D441-425A-911F-37D319495CD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D8EE-C187-4E1E-AA6B-AD4305B1D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8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3C8A2-D441-425A-911F-37D319495CD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6D8EE-C187-4E1E-AA6B-AD4305B1D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8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14399"/>
          </a:xfrm>
        </p:spPr>
        <p:txBody>
          <a:bodyPr>
            <a:normAutofit/>
          </a:bodyPr>
          <a:lstStyle/>
          <a:p>
            <a:r>
              <a:rPr lang="en-US" sz="3600" smtClean="0"/>
              <a:t>LAYOUT</a:t>
            </a:r>
            <a:endParaRPr lang="en-US" sz="36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3962400"/>
          </a:xfrm>
        </p:spPr>
        <p:txBody>
          <a:bodyPr>
            <a:normAutofit/>
          </a:bodyPr>
          <a:lstStyle/>
          <a:p>
            <a:r>
              <a:rPr lang="en-US" sz="2800" smtClean="0"/>
              <a:t>THE TEACHER HAS BEIGN COUGHT OF STILLING</a:t>
            </a:r>
          </a:p>
          <a:p>
            <a:r>
              <a:rPr lang="en-US" sz="2800" smtClean="0"/>
              <a:t>THE PUPIL HAVE DONE A JOVUNAL CRIME</a:t>
            </a:r>
            <a:endParaRPr lang="en-US" sz="2800"/>
          </a:p>
        </p:txBody>
      </p:sp>
      <p:pic>
        <p:nvPicPr>
          <p:cNvPr id="1026" name="Picture 2" descr="C:\Users\bdcuser8\AppData\Local\Microsoft\Windows\Temporary Internet Files\Content.IE5\J7YOVZOV\MM90033692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071812"/>
            <a:ext cx="4800600" cy="26431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490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19199"/>
          </a:xfrm>
        </p:spPr>
        <p:txBody>
          <a:bodyPr>
            <a:normAutofit/>
          </a:bodyPr>
          <a:lstStyle/>
          <a:p>
            <a:r>
              <a:rPr lang="en-US" sz="3200" smtClean="0"/>
              <a:t>CONTENT LAYOUT</a:t>
            </a:r>
            <a:endParaRPr lang="en-US" sz="32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810000"/>
          </a:xfrm>
        </p:spPr>
        <p:txBody>
          <a:bodyPr>
            <a:normAutofit/>
          </a:bodyPr>
          <a:lstStyle/>
          <a:p>
            <a:r>
              <a:rPr lang="en-US" sz="2800" smtClean="0"/>
              <a:t>OUR FARTHER HSD BEATTEN HIS WIFE TO DEATH</a:t>
            </a:r>
          </a:p>
          <a:p>
            <a:r>
              <a:rPr lang="en-US" sz="2800" smtClean="0"/>
              <a:t>AND HE WAS ARRESTESTED BY POLICE</a:t>
            </a:r>
            <a:endParaRPr lang="en-US" sz="2800"/>
          </a:p>
        </p:txBody>
      </p:sp>
      <p:pic>
        <p:nvPicPr>
          <p:cNvPr id="2050" name="Picture 2" descr="C:\Users\bdcuser8\AppData\Local\Microsoft\Windows\Temporary Internet Files\Content.IE5\J7YOVZOV\MM90033692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71812"/>
            <a:ext cx="3657600" cy="279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657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457200"/>
            <a:ext cx="7772400" cy="3143250"/>
          </a:xfrm>
        </p:spPr>
        <p:txBody>
          <a:bodyPr>
            <a:normAutofit/>
          </a:bodyPr>
          <a:lstStyle/>
          <a:p>
            <a:r>
              <a:rPr lang="en-US" sz="3600" smtClean="0"/>
              <a:t>CONTENT LAYOUT</a:t>
            </a:r>
            <a:endParaRPr lang="en-US" sz="36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886200"/>
          </a:xfrm>
        </p:spPr>
        <p:txBody>
          <a:bodyPr>
            <a:normAutofit/>
          </a:bodyPr>
          <a:lstStyle/>
          <a:p>
            <a:r>
              <a:rPr lang="en-US" sz="2800" smtClean="0"/>
              <a:t>MR DOG THE LOCAL ARTIST HAS DONE A LOT OF GOODS TO DEVELOP THE COUNTRY</a:t>
            </a:r>
            <a:endParaRPr lang="en-US" sz="2800"/>
          </a:p>
        </p:txBody>
      </p:sp>
      <p:pic>
        <p:nvPicPr>
          <p:cNvPr id="3074" name="Picture 2" descr="C:\Users\bdcuser8\AppData\Local\Microsoft\Windows\Temporary Internet Files\Content.IE5\J7YOVZOV\MM90033692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3071812"/>
            <a:ext cx="3638550" cy="226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602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219199"/>
          </a:xfrm>
        </p:spPr>
        <p:txBody>
          <a:bodyPr>
            <a:normAutofit/>
          </a:bodyPr>
          <a:lstStyle/>
          <a:p>
            <a:r>
              <a:rPr lang="en-US" sz="3600" smtClean="0"/>
              <a:t>CONTENT LAY OUT</a:t>
            </a:r>
            <a:endParaRPr lang="en-US" sz="36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>
            <a:normAutofit/>
          </a:bodyPr>
          <a:lstStyle/>
          <a:p>
            <a:r>
              <a:rPr lang="en-US" sz="2800" smtClean="0"/>
              <a:t>MR MATATA DID CIRTIFICATE CORSE FOR TA THE INSTITUTION OF UIRI</a:t>
            </a:r>
            <a:endParaRPr lang="en-US" sz="2800"/>
          </a:p>
        </p:txBody>
      </p:sp>
      <p:pic>
        <p:nvPicPr>
          <p:cNvPr id="4098" name="Picture 2" descr="C:\Users\bdcuser8\AppData\Local\Microsoft\Windows\Temporary Internet Files\Content.IE5\J7YOVZOV\MM90033692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71812"/>
            <a:ext cx="5410200" cy="348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790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219199"/>
          </a:xfrm>
        </p:spPr>
        <p:txBody>
          <a:bodyPr>
            <a:normAutofit/>
          </a:bodyPr>
          <a:lstStyle/>
          <a:p>
            <a:r>
              <a:rPr lang="en-US" sz="3600" smtClean="0"/>
              <a:t>CONTENTLAYOUT</a:t>
            </a:r>
            <a:endParaRPr lang="en-US" sz="36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>
            <a:normAutofit/>
          </a:bodyPr>
          <a:lstStyle/>
          <a:p>
            <a:r>
              <a:rPr lang="en-US" sz="2800" smtClean="0"/>
              <a:t>MRHERBMAN IS MY BEST FRIENT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747443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75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68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LAYOUT</vt:lpstr>
      <vt:lpstr>CONTENT LAYOUT</vt:lpstr>
      <vt:lpstr>CONTENT LAYOUT</vt:lpstr>
      <vt:lpstr>CONTENT LAY OUT</vt:lpstr>
      <vt:lpstr>CONTENTLAYOUT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</dc:title>
  <dc:creator>bdc user8</dc:creator>
  <cp:lastModifiedBy>bdc user8</cp:lastModifiedBy>
  <cp:revision>3</cp:revision>
  <dcterms:created xsi:type="dcterms:W3CDTF">2014-03-14T08:46:39Z</dcterms:created>
  <dcterms:modified xsi:type="dcterms:W3CDTF">2014-03-14T09:08:17Z</dcterms:modified>
</cp:coreProperties>
</file>